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2"/>
  </p:notesMasterIdLst>
  <p:sldIdLst>
    <p:sldId id="256" r:id="rId2"/>
    <p:sldId id="258" r:id="rId3"/>
    <p:sldId id="259" r:id="rId4"/>
    <p:sldId id="262" r:id="rId5"/>
    <p:sldId id="264" r:id="rId6"/>
    <p:sldId id="265" r:id="rId7"/>
    <p:sldId id="266" r:id="rId8"/>
    <p:sldId id="267" r:id="rId9"/>
    <p:sldId id="268" r:id="rId10"/>
    <p:sldId id="270" r:id="rId1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p:scale>
          <a:sx n="48" d="100"/>
          <a:sy n="48" d="100"/>
        </p:scale>
        <p:origin x="-1410" y="-7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D492F8-5658-42C5-B240-EAE6DD0B8C69}" type="datetimeFigureOut">
              <a:rPr lang="en-US"/>
              <a:pPr>
                <a:defRPr/>
              </a:pPr>
              <a:t>11/23/2015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F8F204E-8EB7-45DE-A9E5-2A7CDB7EF7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9501CA-48C6-4F6D-B094-6E15868571F2}" type="slidenum">
              <a:rPr lang="en-US" smtClean="0">
                <a:cs typeface="Arial" charset="0"/>
              </a:rPr>
              <a:pPr fontAlgn="base">
                <a:spcBef>
                  <a:spcPct val="0"/>
                </a:spcBef>
                <a:spcAft>
                  <a:spcPct val="0"/>
                </a:spcAft>
              </a:pPr>
              <a:t>1</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C04B8A-0BC0-4BEE-85AE-7CC06D0935FF}" type="slidenum">
              <a:rPr lang="en-US" smtClean="0">
                <a:cs typeface="Arial" charset="0"/>
              </a:rPr>
              <a:pPr fontAlgn="base">
                <a:spcBef>
                  <a:spcPct val="0"/>
                </a:spcBef>
                <a:spcAft>
                  <a:spcPct val="0"/>
                </a:spcAft>
              </a:pPr>
              <a:t>2</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C17E05-A946-4C81-953E-0951FD522754}" type="slidenum">
              <a:rPr lang="en-US" smtClean="0">
                <a:cs typeface="Arial" charset="0"/>
              </a:rPr>
              <a:pPr fontAlgn="base">
                <a:spcBef>
                  <a:spcPct val="0"/>
                </a:spcBef>
                <a:spcAft>
                  <a:spcPct val="0"/>
                </a:spcAft>
              </a:pPr>
              <a:t>3</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AD8A23-F2B6-4FF9-AFCE-9884FF41B46C}" type="slidenum">
              <a:rPr lang="en-US" smtClean="0">
                <a:cs typeface="Arial" charset="0"/>
              </a:rPr>
              <a:pPr fontAlgn="base">
                <a:spcBef>
                  <a:spcPct val="0"/>
                </a:spcBef>
                <a:spcAft>
                  <a:spcPct val="0"/>
                </a:spcAft>
              </a:pPr>
              <a:t>4</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62FDCC-EC5E-49DF-94B8-3273323A72A2}" type="slidenum">
              <a:rPr lang="en-US" smtClean="0">
                <a:cs typeface="Arial" charset="0"/>
              </a:rPr>
              <a:pPr fontAlgn="base">
                <a:spcBef>
                  <a:spcPct val="0"/>
                </a:spcBef>
                <a:spcAft>
                  <a:spcPct val="0"/>
                </a:spcAft>
              </a:pPr>
              <a:t>5</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F3BB59-59CA-48CE-B7B4-E704FCBC3C72}" type="slidenum">
              <a:rPr lang="en-US" smtClean="0">
                <a:cs typeface="Arial" charset="0"/>
              </a:rPr>
              <a:pPr fontAlgn="base">
                <a:spcBef>
                  <a:spcPct val="0"/>
                </a:spcBef>
                <a:spcAft>
                  <a:spcPct val="0"/>
                </a:spcAft>
              </a:pPr>
              <a:t>6</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E5267B-5C42-48B4-A494-56240DA62DA9}" type="slidenum">
              <a:rPr lang="en-US" smtClean="0">
                <a:cs typeface="Arial" charset="0"/>
              </a:rPr>
              <a:pPr fontAlgn="base">
                <a:spcBef>
                  <a:spcPct val="0"/>
                </a:spcBef>
                <a:spcAft>
                  <a:spcPct val="0"/>
                </a:spcAft>
              </a:pPr>
              <a:t>7</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D59C29-F03E-4592-858D-283FEA4DB193}" type="slidenum">
              <a:rPr lang="en-US" smtClean="0">
                <a:cs typeface="Arial" charset="0"/>
              </a:rPr>
              <a:pPr fontAlgn="base">
                <a:spcBef>
                  <a:spcPct val="0"/>
                </a:spcBef>
                <a:spcAft>
                  <a:spcPct val="0"/>
                </a:spcAft>
              </a:pPr>
              <a:t>8</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9402B8-D7AE-46F2-8A05-137E4B2EA70F}" type="slidenum">
              <a:rPr lang="en-US" smtClean="0">
                <a:cs typeface="Arial" charset="0"/>
              </a:rPr>
              <a:pPr fontAlgn="base">
                <a:spcBef>
                  <a:spcPct val="0"/>
                </a:spcBef>
                <a:spcAft>
                  <a:spcPct val="0"/>
                </a:spcAft>
              </a:pPr>
              <a:t>9</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546100" y="-4763"/>
            <a:ext cx="5014913" cy="6862763"/>
            <a:chOff x="2928938" y="-4763"/>
            <a:chExt cx="5014912" cy="6862763"/>
          </a:xfrm>
        </p:grpSpPr>
        <p:sp>
          <p:nvSpPr>
            <p:cNvPr id="5" name="Freeform 6"/>
            <p:cNvSpPr>
              <a:spLocks/>
            </p:cNvSpPr>
            <p:nvPr/>
          </p:nvSpPr>
          <p:spPr bwMode="auto">
            <a:xfrm>
              <a:off x="3367088" y="-4763"/>
              <a:ext cx="1063625" cy="2782888"/>
            </a:xfrm>
            <a:custGeom>
              <a:avLst/>
              <a:gdLst>
                <a:gd name="T0" fmla="*/ 0 w 670"/>
                <a:gd name="T1" fmla="*/ 0 h 1753"/>
                <a:gd name="T2" fmla="*/ 670 w 670"/>
                <a:gd name="T3" fmla="*/ 1753 h 1753"/>
              </a:gdLst>
              <a:ahLst/>
              <a:cxnLst>
                <a:cxn ang="0">
                  <a:pos x="0" y="1696"/>
                </a:cxn>
                <a:cxn ang="0">
                  <a:pos x="225" y="1753"/>
                </a:cxn>
                <a:cxn ang="0">
                  <a:pos x="670" y="0"/>
                </a:cxn>
                <a:cxn ang="0">
                  <a:pos x="430" y="0"/>
                </a:cxn>
                <a:cxn ang="0">
                  <a:pos x="0" y="1696"/>
                </a:cxn>
              </a:cxnLst>
              <a:rect l="T0" t="T1" r="T2" b="T3"/>
              <a:pathLst>
                <a:path w="670" h="1753">
                  <a:moveTo>
                    <a:pt x="0" y="1696"/>
                  </a:moveTo>
                  <a:lnTo>
                    <a:pt x="225" y="1753"/>
                  </a:lnTo>
                  <a:lnTo>
                    <a:pt x="670" y="0"/>
                  </a:lnTo>
                  <a:lnTo>
                    <a:pt x="430" y="0"/>
                  </a:lnTo>
                  <a:lnTo>
                    <a:pt x="0" y="1696"/>
                  </a:lnTo>
                  <a:close/>
                </a:path>
              </a:pathLst>
            </a:custGeom>
            <a:solidFill>
              <a:schemeClr val="accent1"/>
            </a:solidFill>
            <a:ln w="9525">
              <a:noFill/>
              <a:round/>
              <a:headEnd/>
              <a:tailEnd/>
            </a:ln>
          </p:spPr>
          <p:txBody>
            <a:bodyPr/>
            <a:lstStyle/>
            <a:p>
              <a:endParaRPr lang="en-US"/>
            </a:p>
          </p:txBody>
        </p:sp>
        <p:sp>
          <p:nvSpPr>
            <p:cNvPr id="6" name="Freeform 7"/>
            <p:cNvSpPr/>
            <p:nvPr/>
          </p:nvSpPr>
          <p:spPr bwMode="auto">
            <a:xfrm>
              <a:off x="2928938" y="-4763"/>
              <a:ext cx="1035050" cy="2673351"/>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 name="Freeform 9"/>
            <p:cNvSpPr/>
            <p:nvPr/>
          </p:nvSpPr>
          <p:spPr bwMode="auto">
            <a:xfrm>
              <a:off x="2928938" y="2582863"/>
              <a:ext cx="2693987" cy="4275137"/>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 name="Freeform 10"/>
            <p:cNvSpPr/>
            <p:nvPr/>
          </p:nvSpPr>
          <p:spPr bwMode="auto">
            <a:xfrm>
              <a:off x="3371851" y="2692400"/>
              <a:ext cx="3332161"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 name="Freeform 11"/>
            <p:cNvSpPr/>
            <p:nvPr/>
          </p:nvSpPr>
          <p:spPr bwMode="auto">
            <a:xfrm>
              <a:off x="3367088" y="2687638"/>
              <a:ext cx="4576762" cy="4170362"/>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 name="Freeform 12"/>
            <p:cNvSpPr/>
            <p:nvPr/>
          </p:nvSpPr>
          <p:spPr bwMode="auto">
            <a:xfrm>
              <a:off x="2928938" y="2578100"/>
              <a:ext cx="3584574"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Date Placeholder 3"/>
          <p:cNvSpPr>
            <a:spLocks noGrp="1"/>
          </p:cNvSpPr>
          <p:nvPr>
            <p:ph type="dt" sz="half" idx="10"/>
          </p:nvPr>
        </p:nvSpPr>
        <p:spPr/>
        <p:txBody>
          <a:bodyPr/>
          <a:lstStyle>
            <a:lvl1pPr>
              <a:defRPr/>
            </a:lvl1pPr>
          </a:lstStyle>
          <a:p>
            <a:pPr>
              <a:defRPr/>
            </a:pPr>
            <a:fld id="{D15AEEC0-729B-4AEE-9CAD-BA5657A9C0B3}" type="datetimeFigureOut">
              <a:rPr lang="en-US"/>
              <a:pPr>
                <a:defRPr/>
              </a:pPr>
              <a:t>11/23/2015</a:t>
            </a:fld>
            <a:endParaRPr lang="en-US"/>
          </a:p>
        </p:txBody>
      </p:sp>
      <p:sp>
        <p:nvSpPr>
          <p:cNvPr id="12" name="Footer Placeholder 4"/>
          <p:cNvSpPr>
            <a:spLocks noGrp="1"/>
          </p:cNvSpPr>
          <p:nvPr>
            <p:ph type="ftr" sz="quarter" idx="11"/>
          </p:nvPr>
        </p:nvSpPr>
        <p:spPr>
          <a:xfrm>
            <a:off x="5332413" y="5883275"/>
            <a:ext cx="4324350" cy="365125"/>
          </a:xfrm>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6B85DE80-B606-4045-BFCE-0066F811CD9E}" type="slidenum">
              <a:rPr lang="en-US"/>
              <a:pPr>
                <a:defRPr/>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3"/>
          <p:cNvSpPr>
            <a:spLocks noGrp="1"/>
          </p:cNvSpPr>
          <p:nvPr>
            <p:ph type="dt" sz="half" idx="10"/>
          </p:nvPr>
        </p:nvSpPr>
        <p:spPr/>
        <p:txBody>
          <a:bodyPr/>
          <a:lstStyle>
            <a:lvl1pPr>
              <a:defRPr/>
            </a:lvl1pPr>
          </a:lstStyle>
          <a:p>
            <a:pPr>
              <a:defRPr/>
            </a:pPr>
            <a:fld id="{6E5BCAD2-AD7B-464D-9DFC-49C516EE089A}" type="datetimeFigureOut">
              <a:rPr lang="en-US"/>
              <a:pPr>
                <a:defRPr/>
              </a:pPr>
              <a:t>11/23/2015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91E2F0-C750-4928-B9B4-63D1985BAB1B}" type="slidenum">
              <a:rPr lang="en-US"/>
              <a:pPr>
                <a:defRPr/>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484312" y="4343400"/>
            <a:ext cx="10018713"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vl1pPr>
          </a:lstStyle>
          <a:p>
            <a:pPr>
              <a:defRPr/>
            </a:pPr>
            <a:fld id="{D9675DAD-3591-42A4-8B06-5643536C77EA}" type="datetimeFigureOut">
              <a:rPr lang="en-US"/>
              <a:pPr>
                <a:defRPr/>
              </a:pPr>
              <a:t>11/23/2015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92A5A2-EEB8-494F-8730-C395B1EC6AC5}" type="slidenum">
              <a:rPr lang="en-US"/>
              <a:pPr>
                <a:defRPr/>
              </a:pPr>
              <a:t>‹#›</a:t>
            </a:fld>
            <a:endParaRPr 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3"/>
          <p:cNvSpPr txBox="1"/>
          <p:nvPr/>
        </p:nvSpPr>
        <p:spPr>
          <a:xfrm>
            <a:off x="1598613"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14"/>
          <p:cNvSpPr txBox="1"/>
          <p:nvPr/>
        </p:nvSpPr>
        <p:spPr>
          <a:xfrm>
            <a:off x="10893425"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2208212" y="685800"/>
            <a:ext cx="8990012" cy="2743199"/>
          </a:xfrm>
        </p:spPr>
        <p:txBody>
          <a:bodyP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2436811" y="3428999"/>
            <a:ext cx="8532815"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1484311" y="4343400"/>
            <a:ext cx="1001871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14"/>
          </p:nvPr>
        </p:nvSpPr>
        <p:spPr/>
        <p:txBody>
          <a:bodyPr/>
          <a:lstStyle>
            <a:lvl1pPr>
              <a:defRPr/>
            </a:lvl1pPr>
          </a:lstStyle>
          <a:p>
            <a:pPr>
              <a:defRPr/>
            </a:pPr>
            <a:fld id="{7BD47B78-E295-40FF-840D-CD6B22766B14}" type="datetimeFigureOut">
              <a:rPr lang="en-US"/>
              <a:pPr>
                <a:defRPr/>
              </a:pPr>
              <a:t>11/23/2015</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E48BFB1D-2A33-4059-B68F-ABFB9F45CAD7}" type="slidenum">
              <a:rPr lang="en-US"/>
              <a:pPr>
                <a:defRPr/>
              </a:pPr>
              <a:t>‹#›</a:t>
            </a:fld>
            <a:endParaRPr 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dirty="0"/>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vl1pPr>
          </a:lstStyle>
          <a:p>
            <a:pPr>
              <a:defRPr/>
            </a:pPr>
            <a:fld id="{1406B46C-A01F-4D2C-A1E5-DE794DF1489C}" type="datetimeFigureOut">
              <a:rPr lang="en-US"/>
              <a:pPr>
                <a:defRPr/>
              </a:pPr>
              <a:t>11/23/2015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737E78-418E-47F5-8194-FEDB934AB584}" type="slidenum">
              <a:rPr lang="en-US"/>
              <a:pPr>
                <a:defRPr/>
              </a:pPr>
              <a:t>‹#›</a:t>
            </a:fld>
            <a:endParaRPr lang="en-US"/>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3"/>
          <p:cNvSpPr txBox="1"/>
          <p:nvPr/>
        </p:nvSpPr>
        <p:spPr>
          <a:xfrm>
            <a:off x="1598613"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14"/>
          <p:cNvSpPr txBox="1"/>
          <p:nvPr/>
        </p:nvSpPr>
        <p:spPr>
          <a:xfrm>
            <a:off x="10893425"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2208212" y="685800"/>
            <a:ext cx="8990012" cy="2743199"/>
          </a:xfrm>
        </p:spPr>
        <p:txBody>
          <a:bodyP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84313" y="3886200"/>
            <a:ext cx="1001871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dirty="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14"/>
          </p:nvPr>
        </p:nvSpPr>
        <p:spPr/>
        <p:txBody>
          <a:bodyPr/>
          <a:lstStyle>
            <a:lvl1pPr>
              <a:defRPr/>
            </a:lvl1pPr>
          </a:lstStyle>
          <a:p>
            <a:pPr>
              <a:defRPr/>
            </a:pPr>
            <a:fld id="{AD71BD6C-DFD0-4FF7-AED0-D819FEB856B5}" type="datetimeFigureOut">
              <a:rPr lang="en-US"/>
              <a:pPr>
                <a:defRPr/>
              </a:pPr>
              <a:t>11/23/2015</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E8E3D2D-7A8F-42A4-AA9B-AE68663EFCEE}" type="slidenum">
              <a:rPr lang="en-US"/>
              <a:pPr>
                <a:defRPr/>
              </a:pPr>
              <a:t>‹#›</a:t>
            </a:fld>
            <a:endParaRPr lang="en-US"/>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rtlCol="0">
            <a:normAutofit/>
          </a:bodyPr>
          <a:lstStyle>
            <a:lvl1pPr>
              <a:defRPr lang="en-US" b="0" dirty="0"/>
            </a:lvl1pPr>
          </a:lstStyle>
          <a:p>
            <a:pPr lvl="0"/>
            <a:r>
              <a:rPr lang="en-US" dirty="0"/>
              <a:t>Click to edit Master title style</a:t>
            </a:r>
          </a:p>
        </p:txBody>
      </p:sp>
      <p:sp>
        <p:nvSpPr>
          <p:cNvPr id="10" name="Text Placeholder 9"/>
          <p:cNvSpPr>
            <a:spLocks noGrp="1"/>
          </p:cNvSpPr>
          <p:nvPr>
            <p:ph type="body" sz="quarter" idx="13"/>
          </p:nvPr>
        </p:nvSpPr>
        <p:spPr>
          <a:xfrm>
            <a:off x="1484312" y="3505200"/>
            <a:ext cx="10018713"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dirty="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Date Placeholder 3"/>
          <p:cNvSpPr>
            <a:spLocks noGrp="1"/>
          </p:cNvSpPr>
          <p:nvPr>
            <p:ph type="dt" sz="half" idx="14"/>
          </p:nvPr>
        </p:nvSpPr>
        <p:spPr/>
        <p:txBody>
          <a:bodyPr/>
          <a:lstStyle>
            <a:lvl1pPr>
              <a:defRPr/>
            </a:lvl1pPr>
          </a:lstStyle>
          <a:p>
            <a:pPr>
              <a:defRPr/>
            </a:pPr>
            <a:fld id="{8D4F492B-8A58-4CAA-ABBD-21EE4A68BB57}" type="datetimeFigureOut">
              <a:rPr lang="en-US"/>
              <a:pPr>
                <a:defRPr/>
              </a:pPr>
              <a:t>11/23/2015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2156424E-AC1B-4A8C-BA89-84E39DBCA875}" type="slidenum">
              <a:rPr lang="en-US"/>
              <a:pPr>
                <a:defRPr/>
              </a:pPr>
              <a:t>‹#›</a:t>
            </a:fld>
            <a:endParaRPr lang="en-US"/>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0BA0D77-B08A-486C-A806-F074E57CDEA6}" type="datetimeFigureOut">
              <a:rPr lang="en-US"/>
              <a:pPr>
                <a:defRPr/>
              </a:pPr>
              <a:t>11/23/2015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F3C892-815C-4F8A-B81A-2BC8FAAB5E2F}" type="slidenum">
              <a:rPr lang="en-US"/>
              <a:pPr>
                <a:defRPr/>
              </a:pPr>
              <a:t>‹#›</a:t>
            </a:fld>
            <a:endParaRPr lang="en-US"/>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9F65EE37-D88A-4D68-8181-73DDC21BEA51}" type="datetimeFigureOut">
              <a:rPr lang="en-US"/>
              <a:pPr>
                <a:defRPr/>
              </a:pPr>
              <a:t>11/23/2015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7A691D-A6DC-4C92-B31E-18418A5D2563}" type="slidenum">
              <a:rPr lang="en-US"/>
              <a:pPr>
                <a:defRPr/>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45B9F8D7-30E9-47DD-82CA-4A8385EE3DDD}" type="datetimeFigureOut">
              <a:rPr lang="en-US"/>
              <a:pPr>
                <a:defRPr/>
              </a:pPr>
              <a:t>11/23/2015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0952163" y="5867400"/>
            <a:ext cx="550862" cy="365125"/>
          </a:xfrm>
        </p:spPr>
        <p:txBody>
          <a:bodyPr/>
          <a:lstStyle>
            <a:lvl1pPr>
              <a:defRPr/>
            </a:lvl1pPr>
          </a:lstStyle>
          <a:p>
            <a:pPr>
              <a:defRPr/>
            </a:pPr>
            <a:fld id="{E8A3E3CB-8350-488A-A86B-56793DF63F73}" type="slidenum">
              <a:rPr lang="en-US"/>
              <a:pPr>
                <a:defRPr/>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vl1pPr>
          </a:lstStyle>
          <a:p>
            <a:pPr>
              <a:defRPr/>
            </a:pPr>
            <a:fld id="{FC3721F1-479C-4315-A543-EDC960EAE7B8}" type="datetimeFigureOut">
              <a:rPr lang="en-US"/>
              <a:pPr>
                <a:defRPr/>
              </a:pPr>
              <a:t>11/23/2015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73BB52-C353-4406-826A-44DAF14A196B}" type="slidenum">
              <a:rPr lang="en-US"/>
              <a:pPr>
                <a:defRPr/>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5A70D0C5-20E8-439E-879C-2A668765AB46}" type="datetimeFigureOut">
              <a:rPr lang="en-US"/>
              <a:pPr>
                <a:defRPr/>
              </a:pPr>
              <a:t>11/23/2015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2025ED-BA5A-452B-9D64-32888B53AE97}" type="slidenum">
              <a:rPr lang="en-US"/>
              <a:pPr>
                <a:defRPr/>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5B8D94AD-D752-4C4B-AE03-BF662E95E340}" type="datetimeFigureOut">
              <a:rPr lang="en-US"/>
              <a:pPr>
                <a:defRPr/>
              </a:pPr>
              <a:t>11/23/2015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BCE6A1-6801-45F3-8716-CD1A8F845449}" type="slidenum">
              <a:rPr lang="en-US"/>
              <a:pPr>
                <a:defRPr/>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00FB149E-8BA8-4C2C-8521-749513C965EC}" type="datetimeFigureOut">
              <a:rPr lang="en-US"/>
              <a:pPr>
                <a:defRPr/>
              </a:pPr>
              <a:t>11/23/2015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E3EDD20-DFC8-4ED7-ACD4-350898C37DF7}" type="slidenum">
              <a:rPr lang="en-US"/>
              <a:pPr>
                <a:defRPr/>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132599-DF45-40BC-AA1A-3AC5DEC12F3F}" type="datetimeFigureOut">
              <a:rPr lang="en-US"/>
              <a:pPr>
                <a:defRPr/>
              </a:pPr>
              <a:t>11/23/2015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5B68BE-2028-4BDD-8025-01B4A2F0CAE6}" type="slidenum">
              <a:rPr lang="en-US"/>
              <a:pPr>
                <a:defRPr/>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262033" y="685799"/>
            <a:ext cx="6240990"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3"/>
          <p:cNvSpPr>
            <a:spLocks noGrp="1"/>
          </p:cNvSpPr>
          <p:nvPr>
            <p:ph type="dt" sz="half" idx="10"/>
          </p:nvPr>
        </p:nvSpPr>
        <p:spPr/>
        <p:txBody>
          <a:bodyPr/>
          <a:lstStyle>
            <a:lvl1pPr>
              <a:defRPr/>
            </a:lvl1pPr>
          </a:lstStyle>
          <a:p>
            <a:pPr>
              <a:defRPr/>
            </a:pPr>
            <a:fld id="{496DA2C9-0F1C-4CA3-8AC8-8A6F22F5B699}" type="datetimeFigureOut">
              <a:rPr lang="en-US"/>
              <a:pPr>
                <a:defRPr/>
              </a:pPr>
              <a:t>11/23/2015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854111-0FC7-41A9-A76C-C4B1BACB55C9}" type="slidenum">
              <a:rPr lang="en-US"/>
              <a:pPr>
                <a:defRPr/>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dirty="0"/>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3"/>
          <p:cNvSpPr>
            <a:spLocks noGrp="1"/>
          </p:cNvSpPr>
          <p:nvPr>
            <p:ph type="dt" sz="half" idx="10"/>
          </p:nvPr>
        </p:nvSpPr>
        <p:spPr/>
        <p:txBody>
          <a:bodyPr/>
          <a:lstStyle>
            <a:lvl1pPr>
              <a:defRPr/>
            </a:lvl1pPr>
          </a:lstStyle>
          <a:p>
            <a:pPr>
              <a:defRPr/>
            </a:pPr>
            <a:fld id="{EA148192-E6BD-4E8C-8BE8-D54FF2ECC4CA}" type="datetimeFigureOut">
              <a:rPr lang="en-US"/>
              <a:pPr>
                <a:defRPr/>
              </a:pPr>
              <a:t>11/23/2015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9094DB-14DD-45F2-9056-21208A730F27}" type="slidenum">
              <a:rPr lang="en-US"/>
              <a:pPr>
                <a:defRPr/>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0813" y="0"/>
            <a:ext cx="2436812" cy="6858000"/>
            <a:chOff x="1320800" y="0"/>
            <a:chExt cx="2436813" cy="6858001"/>
          </a:xfrm>
        </p:grpSpPr>
        <p:sp>
          <p:nvSpPr>
            <p:cNvPr id="1032" name="Freeform 6"/>
            <p:cNvSpPr>
              <a:spLocks/>
            </p:cNvSpPr>
            <p:nvPr/>
          </p:nvSpPr>
          <p:spPr bwMode="auto">
            <a:xfrm>
              <a:off x="1627188" y="0"/>
              <a:ext cx="1122363" cy="5329238"/>
            </a:xfrm>
            <a:custGeom>
              <a:avLst/>
              <a:gdLst>
                <a:gd name="T0" fmla="*/ 0 w 707"/>
                <a:gd name="T1" fmla="*/ 0 h 3357"/>
                <a:gd name="T2" fmla="*/ 707 w 707"/>
                <a:gd name="T3" fmla="*/ 3357 h 3357"/>
              </a:gdLst>
              <a:ahLst/>
              <a:cxnLst>
                <a:cxn ang="0">
                  <a:pos x="0" y="3330"/>
                </a:cxn>
                <a:cxn ang="0">
                  <a:pos x="156" y="3357"/>
                </a:cxn>
                <a:cxn ang="0">
                  <a:pos x="707" y="0"/>
                </a:cxn>
                <a:cxn ang="0">
                  <a:pos x="547" y="0"/>
                </a:cxn>
                <a:cxn ang="0">
                  <a:pos x="0" y="3330"/>
                </a:cxn>
              </a:cxnLst>
              <a:rect l="T0" t="T1" r="T2" b="T3"/>
              <a:pathLst>
                <a:path w="707" h="3357">
                  <a:moveTo>
                    <a:pt x="0" y="3330"/>
                  </a:moveTo>
                  <a:lnTo>
                    <a:pt x="156" y="3357"/>
                  </a:lnTo>
                  <a:lnTo>
                    <a:pt x="707" y="0"/>
                  </a:lnTo>
                  <a:lnTo>
                    <a:pt x="547" y="0"/>
                  </a:lnTo>
                  <a:lnTo>
                    <a:pt x="0" y="3330"/>
                  </a:lnTo>
                  <a:close/>
                </a:path>
              </a:pathLst>
            </a:custGeom>
            <a:solidFill>
              <a:schemeClr val="accent1"/>
            </a:solidFill>
            <a:ln w="9525">
              <a:noFill/>
              <a:round/>
              <a:headEnd/>
              <a:tailEnd/>
            </a:ln>
          </p:spPr>
          <p:txBody>
            <a:bodyPr/>
            <a:lstStyle/>
            <a:p>
              <a:endParaRPr lang="en-US"/>
            </a:p>
          </p:txBody>
        </p:sp>
        <p:sp>
          <p:nvSpPr>
            <p:cNvPr id="9" name="Freeform 7"/>
            <p:cNvSpPr/>
            <p:nvPr/>
          </p:nvSpPr>
          <p:spPr bwMode="auto">
            <a:xfrm>
              <a:off x="1320800" y="0"/>
              <a:ext cx="1117600" cy="5276851"/>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1"/>
              <a:ext cx="1228726"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7" y="5291139"/>
              <a:ext cx="1495426" cy="1566862"/>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7" y="5286376"/>
              <a:ext cx="2130426"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1"/>
              <a:ext cx="1695451"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027" name="Title Placeholder 1"/>
          <p:cNvSpPr>
            <a:spLocks noGrp="1"/>
          </p:cNvSpPr>
          <p:nvPr>
            <p:ph type="title"/>
          </p:nvPr>
        </p:nvSpPr>
        <p:spPr bwMode="auto">
          <a:xfrm>
            <a:off x="1484313" y="685800"/>
            <a:ext cx="10018712" cy="175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484313" y="2667000"/>
            <a:ext cx="10018712" cy="312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9732963" y="5883275"/>
            <a:ext cx="1143000" cy="365125"/>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cs typeface="+mn-cs"/>
              </a:defRPr>
            </a:lvl1pPr>
          </a:lstStyle>
          <a:p>
            <a:pPr>
              <a:defRPr/>
            </a:pPr>
            <a:fld id="{B66CD86B-7295-49C5-BD71-8BC7C51D3299}" type="datetimeFigureOut">
              <a:rPr lang="en-US"/>
              <a:pPr>
                <a:defRPr/>
              </a:pPr>
              <a:t>11/23/2015</a:t>
            </a:fld>
            <a:endParaRPr lang="en-US"/>
          </a:p>
        </p:txBody>
      </p:sp>
      <p:sp>
        <p:nvSpPr>
          <p:cNvPr id="5" name="Footer Placeholder 4"/>
          <p:cNvSpPr>
            <a:spLocks noGrp="1"/>
          </p:cNvSpPr>
          <p:nvPr>
            <p:ph type="ftr" sz="quarter" idx="3"/>
          </p:nvPr>
        </p:nvSpPr>
        <p:spPr>
          <a:xfrm>
            <a:off x="2571750" y="5883275"/>
            <a:ext cx="7085013" cy="365125"/>
          </a:xfrm>
          <a:prstGeom prst="rect">
            <a:avLst/>
          </a:prstGeom>
        </p:spPr>
        <p:txBody>
          <a:bodyPr vert="horz" lIns="91440" tIns="45720" rIns="91440" bIns="45720" rtlCol="0" anchor="ctr"/>
          <a:lstStyle>
            <a:lvl1pPr algn="l" fontAlgn="auto">
              <a:spcBef>
                <a:spcPts val="0"/>
              </a:spcBef>
              <a:spcAft>
                <a:spcPts val="0"/>
              </a:spcAft>
              <a:defRPr sz="1000" b="0" i="0">
                <a:solidFill>
                  <a:schemeClr val="tx1"/>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952163" y="5883275"/>
            <a:ext cx="550862" cy="365125"/>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cs typeface="+mn-cs"/>
              </a:defRPr>
            </a:lvl1pPr>
          </a:lstStyle>
          <a:p>
            <a:pPr>
              <a:defRPr/>
            </a:pPr>
            <a:fld id="{7C6D84B3-3883-4828-8F71-9956162BA4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 id="2147483698" r:id="rId12"/>
    <p:sldLayoutId id="2147483686" r:id="rId13"/>
    <p:sldLayoutId id="2147483699" r:id="rId14"/>
    <p:sldLayoutId id="2147483685" r:id="rId15"/>
    <p:sldLayoutId id="2147483684" r:id="rId16"/>
    <p:sldLayoutId id="2147483683" r:id="rId17"/>
  </p:sldLayoutIdLst>
  <p:transition spd="slow">
    <p:push dir="u"/>
  </p:transition>
  <p:txStyles>
    <p:titleStyle>
      <a:lvl1pPr algn="ctr" defTabSz="457200" rtl="0" fontAlgn="base">
        <a:spcBef>
          <a:spcPct val="0"/>
        </a:spcBef>
        <a:spcAft>
          <a:spcPct val="0"/>
        </a:spcAft>
        <a:defRPr sz="4000" kern="1200">
          <a:ln w="3175" cmpd="sng">
            <a:noFill/>
          </a:ln>
          <a:solidFill>
            <a:schemeClr val="tx1"/>
          </a:solidFill>
          <a:latin typeface="+mj-lt"/>
          <a:ea typeface="+mj-ea"/>
          <a:cs typeface="+mj-cs"/>
        </a:defRPr>
      </a:lvl1pPr>
      <a:lvl2pPr algn="ctr" defTabSz="457200" rtl="0" fontAlgn="base">
        <a:spcBef>
          <a:spcPct val="0"/>
        </a:spcBef>
        <a:spcAft>
          <a:spcPct val="0"/>
        </a:spcAft>
        <a:defRPr sz="4000">
          <a:solidFill>
            <a:schemeClr val="tx1"/>
          </a:solidFill>
          <a:latin typeface="Corbel" pitchFamily="34" charset="0"/>
        </a:defRPr>
      </a:lvl2pPr>
      <a:lvl3pPr algn="ctr" defTabSz="457200" rtl="0" fontAlgn="base">
        <a:spcBef>
          <a:spcPct val="0"/>
        </a:spcBef>
        <a:spcAft>
          <a:spcPct val="0"/>
        </a:spcAft>
        <a:defRPr sz="4000">
          <a:solidFill>
            <a:schemeClr val="tx1"/>
          </a:solidFill>
          <a:latin typeface="Corbel" pitchFamily="34" charset="0"/>
        </a:defRPr>
      </a:lvl3pPr>
      <a:lvl4pPr algn="ctr" defTabSz="457200" rtl="0" fontAlgn="base">
        <a:spcBef>
          <a:spcPct val="0"/>
        </a:spcBef>
        <a:spcAft>
          <a:spcPct val="0"/>
        </a:spcAft>
        <a:defRPr sz="4000">
          <a:solidFill>
            <a:schemeClr val="tx1"/>
          </a:solidFill>
          <a:latin typeface="Corbel" pitchFamily="34" charset="0"/>
        </a:defRPr>
      </a:lvl4pPr>
      <a:lvl5pPr algn="ctr" defTabSz="457200" rtl="0" fontAlgn="base">
        <a:spcBef>
          <a:spcPct val="0"/>
        </a:spcBef>
        <a:spcAft>
          <a:spcPct val="0"/>
        </a:spcAft>
        <a:defRPr sz="4000">
          <a:solidFill>
            <a:schemeClr val="tx1"/>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rgbClr val="1287C3"/>
        </a:buClr>
        <a:buSzPct val="145000"/>
        <a:buFont typeface="Arial" charset="0"/>
        <a:buChar char="•"/>
        <a:defRPr sz="24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charset="0"/>
        <a:buChar char="•"/>
        <a:defRPr sz="20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charset="0"/>
        <a:buChar char="•"/>
        <a:defRPr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charset="0"/>
        <a:buChar char="•"/>
        <a:defRPr sz="16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2928938" y="1379538"/>
            <a:ext cx="8574087" cy="2616200"/>
          </a:xfrm>
        </p:spPr>
        <p:txBody>
          <a:bodyPr/>
          <a:lstStyle/>
          <a:p>
            <a:r>
              <a:rPr lang="en-US" smtClean="0">
                <a:ln>
                  <a:noFill/>
                </a:ln>
              </a:rPr>
              <a:t>Digital Literacy </a:t>
            </a:r>
          </a:p>
        </p:txBody>
      </p:sp>
      <p:sp>
        <p:nvSpPr>
          <p:cNvPr id="20482" name="Subtitle 2"/>
          <p:cNvSpPr>
            <a:spLocks noGrp="1"/>
          </p:cNvSpPr>
          <p:nvPr>
            <p:ph type="subTitle" idx="1"/>
          </p:nvPr>
        </p:nvSpPr>
        <p:spPr>
          <a:xfrm>
            <a:off x="4514850" y="3995738"/>
            <a:ext cx="6988175" cy="1389062"/>
          </a:xfrm>
        </p:spPr>
        <p:txBody>
          <a:bodyPr/>
          <a:lstStyle/>
          <a:p>
            <a:endParaRPr lang="en-GB" smtClean="0"/>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utoShape 2" descr="Image result for kod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orbel" pitchFamily="34" charset="0"/>
            </a:endParaRPr>
          </a:p>
        </p:txBody>
      </p:sp>
      <p:pic>
        <p:nvPicPr>
          <p:cNvPr id="38914" name="Picture 4" descr="https://edshelf.com/wp-content/uploads/screenshot-kodugamelab-3.jpg"/>
          <p:cNvPicPr>
            <a:picLocks noChangeAspect="1" noChangeArrowheads="1"/>
          </p:cNvPicPr>
          <p:nvPr/>
        </p:nvPicPr>
        <p:blipFill>
          <a:blip r:embed="rId2"/>
          <a:srcRect/>
          <a:stretch>
            <a:fillRect/>
          </a:stretch>
        </p:blipFill>
        <p:spPr bwMode="auto">
          <a:xfrm>
            <a:off x="258763" y="306388"/>
            <a:ext cx="3924300" cy="3048000"/>
          </a:xfrm>
          <a:prstGeom prst="rect">
            <a:avLst/>
          </a:prstGeom>
          <a:noFill/>
          <a:ln w="9525">
            <a:noFill/>
            <a:miter lim="800000"/>
            <a:headEnd/>
            <a:tailEnd/>
          </a:ln>
        </p:spPr>
      </p:pic>
      <p:pic>
        <p:nvPicPr>
          <p:cNvPr id="38915" name="Picture 6" descr="http://mattbritland.files.wordpress.com/2012/04/program.png"/>
          <p:cNvPicPr>
            <a:picLocks noChangeAspect="1" noChangeArrowheads="1"/>
          </p:cNvPicPr>
          <p:nvPr/>
        </p:nvPicPr>
        <p:blipFill>
          <a:blip r:embed="rId3"/>
          <a:srcRect/>
          <a:stretch>
            <a:fillRect/>
          </a:stretch>
        </p:blipFill>
        <p:spPr bwMode="auto">
          <a:xfrm>
            <a:off x="4489450" y="525463"/>
            <a:ext cx="7543800" cy="5657850"/>
          </a:xfrm>
          <a:prstGeom prst="rect">
            <a:avLst/>
          </a:prstGeom>
          <a:noFill/>
          <a:ln w="9525">
            <a:noFill/>
            <a:miter lim="800000"/>
            <a:headEnd/>
            <a:tailEnd/>
          </a:ln>
        </p:spPr>
      </p:pic>
      <p:pic>
        <p:nvPicPr>
          <p:cNvPr id="38916" name="Picture 8" descr="http://www.educationscotland.gov.uk/Images/kodu-add-object-large_tcm4-618623.jpg"/>
          <p:cNvPicPr>
            <a:picLocks noChangeAspect="1" noChangeArrowheads="1"/>
          </p:cNvPicPr>
          <p:nvPr/>
        </p:nvPicPr>
        <p:blipFill>
          <a:blip r:embed="rId4"/>
          <a:srcRect/>
          <a:stretch>
            <a:fillRect/>
          </a:stretch>
        </p:blipFill>
        <p:spPr bwMode="auto">
          <a:xfrm>
            <a:off x="1017588" y="2711450"/>
            <a:ext cx="4343400" cy="3192463"/>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t="-12000" b="-12000"/>
          </a:stretch>
        </a:blip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2571750" y="2667000"/>
            <a:ext cx="8931275" cy="2109788"/>
          </a:xfrm>
        </p:spPr>
        <p:txBody>
          <a:bodyPr/>
          <a:lstStyle/>
          <a:p>
            <a:r>
              <a:rPr lang="en-US" b="1" smtClean="0">
                <a:ln>
                  <a:noFill/>
                </a:ln>
                <a:solidFill>
                  <a:srgbClr val="FFFFFF"/>
                </a:solidFill>
              </a:rPr>
              <a:t>Successful Futures</a:t>
            </a:r>
          </a:p>
        </p:txBody>
      </p:sp>
      <p:sp>
        <p:nvSpPr>
          <p:cNvPr id="22531" name="Text Placeholder 2"/>
          <p:cNvSpPr>
            <a:spLocks noGrp="1"/>
          </p:cNvSpPr>
          <p:nvPr>
            <p:ph type="body" idx="1"/>
          </p:nvPr>
        </p:nvSpPr>
        <p:spPr>
          <a:xfrm>
            <a:off x="2571750" y="4776788"/>
            <a:ext cx="8931275" cy="860425"/>
          </a:xfrm>
        </p:spPr>
        <p:txBody>
          <a:bodyPr/>
          <a:lstStyle/>
          <a:p>
            <a:r>
              <a:rPr lang="en-US" sz="2400" b="1" smtClean="0">
                <a:solidFill>
                  <a:srgbClr val="FFFFFF"/>
                </a:solidFill>
              </a:rPr>
              <a:t>The Donaldson Review</a:t>
            </a: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484313" y="685800"/>
            <a:ext cx="10018712" cy="803275"/>
          </a:xfrm>
        </p:spPr>
        <p:txBody>
          <a:bodyPr/>
          <a:lstStyle/>
          <a:p>
            <a:r>
              <a:rPr lang="en-US" smtClean="0">
                <a:ln>
                  <a:noFill/>
                </a:ln>
              </a:rPr>
              <a:t>Highlights</a:t>
            </a:r>
          </a:p>
        </p:txBody>
      </p:sp>
      <p:sp>
        <p:nvSpPr>
          <p:cNvPr id="3" name="Content Placeholder 2"/>
          <p:cNvSpPr>
            <a:spLocks noGrp="1"/>
          </p:cNvSpPr>
          <p:nvPr>
            <p:ph idx="1"/>
          </p:nvPr>
        </p:nvSpPr>
        <p:spPr>
          <a:xfrm>
            <a:off x="1484313" y="1527175"/>
            <a:ext cx="10018712" cy="4762500"/>
          </a:xfrm>
        </p:spPr>
        <p:txBody>
          <a:bodyPr rtlCol="0">
            <a:normAutofit/>
          </a:bodyPr>
          <a:lstStyle/>
          <a:p>
            <a:pPr fontAlgn="auto">
              <a:buClr>
                <a:schemeClr val="accent1">
                  <a:lumMod val="75000"/>
                </a:schemeClr>
              </a:buClr>
              <a:buFont typeface="Arial"/>
              <a:buChar char="•"/>
              <a:defRPr/>
            </a:pPr>
            <a:endParaRPr lang="en-US" dirty="0"/>
          </a:p>
          <a:p>
            <a:pPr fontAlgn="auto">
              <a:buClr>
                <a:schemeClr val="accent1">
                  <a:lumMod val="75000"/>
                </a:schemeClr>
              </a:buClr>
              <a:buFont typeface="Arial"/>
              <a:buChar char="•"/>
              <a:defRPr/>
            </a:pPr>
            <a:r>
              <a:rPr lang="en-US" dirty="0"/>
              <a:t>"Children and young people need to learn how to be more than consumers of technology and to develop the knowledge and skills required to use that technology creatively as learners and future members of a technologically competent workforce." </a:t>
            </a:r>
          </a:p>
          <a:p>
            <a:pPr fontAlgn="auto">
              <a:buClr>
                <a:schemeClr val="accent1">
                  <a:lumMod val="75000"/>
                </a:schemeClr>
              </a:buClr>
              <a:buFont typeface="Arial"/>
              <a:buChar char="•"/>
              <a:defRPr/>
            </a:pPr>
            <a:r>
              <a:rPr lang="en-US" dirty="0"/>
              <a:t>"Digital competence is increasingly fundamental to learning and life and...it should have similar status within the curriculum to that of literacy and numeracy." </a:t>
            </a:r>
          </a:p>
          <a:p>
            <a:pPr fontAlgn="auto">
              <a:buClr>
                <a:schemeClr val="accent1">
                  <a:lumMod val="75000"/>
                </a:schemeClr>
              </a:buClr>
              <a:buFont typeface="Arial"/>
              <a:buChar char="•"/>
              <a:defRPr/>
            </a:pPr>
            <a:r>
              <a:rPr lang="en-US" dirty="0"/>
              <a:t>"A digital competence progression framework and an accompanying ‘Routes to Learning Digital Competence’ [will] need to be developed." </a:t>
            </a:r>
          </a:p>
          <a:p>
            <a:pPr marL="0" indent="0" fontAlgn="auto">
              <a:buClr>
                <a:schemeClr val="accent1">
                  <a:lumMod val="75000"/>
                </a:schemeClr>
              </a:buClr>
              <a:buFont typeface="Arial"/>
              <a:buNone/>
              <a:defRPr/>
            </a:pPr>
            <a:r>
              <a:rPr lang="en-US" i="1" dirty="0"/>
              <a:t>Professor Graham Donaldson</a:t>
            </a: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timeline.tiff"/>
          <p:cNvPicPr>
            <a:picLocks noChangeAspect="1"/>
          </p:cNvPicPr>
          <p:nvPr/>
        </p:nvPicPr>
        <p:blipFill>
          <a:blip r:embed="rId3"/>
          <a:srcRect/>
          <a:stretch>
            <a:fillRect/>
          </a:stretch>
        </p:blipFill>
        <p:spPr bwMode="auto">
          <a:xfrm>
            <a:off x="1554163" y="981075"/>
            <a:ext cx="9551987" cy="482282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571750" y="2667000"/>
            <a:ext cx="8931275" cy="2109788"/>
          </a:xfrm>
        </p:spPr>
        <p:txBody>
          <a:bodyPr/>
          <a:lstStyle/>
          <a:p>
            <a:r>
              <a:rPr lang="en-US" smtClean="0">
                <a:ln>
                  <a:noFill/>
                </a:ln>
              </a:rPr>
              <a:t>Apps, Games &amp; Software</a:t>
            </a:r>
          </a:p>
        </p:txBody>
      </p:sp>
      <p:sp>
        <p:nvSpPr>
          <p:cNvPr id="3" name="Text Placeholder 2"/>
          <p:cNvSpPr>
            <a:spLocks noGrp="1"/>
          </p:cNvSpPr>
          <p:nvPr>
            <p:ph type="body" idx="1"/>
          </p:nvPr>
        </p:nvSpPr>
        <p:spPr>
          <a:xfrm>
            <a:off x="2571750" y="4776788"/>
            <a:ext cx="8931275" cy="1776412"/>
          </a:xfrm>
        </p:spPr>
        <p:txBody>
          <a:bodyPr rtlCol="0">
            <a:normAutofit fontScale="85000" lnSpcReduction="20000"/>
          </a:bodyPr>
          <a:lstStyle/>
          <a:p>
            <a:pPr marL="342900" indent="-342900" fontAlgn="auto">
              <a:buClr>
                <a:schemeClr val="accent1">
                  <a:lumMod val="75000"/>
                </a:schemeClr>
              </a:buClr>
              <a:buFont typeface="Arial" panose="020B0604020202020204" pitchFamily="34" charset="0"/>
              <a:buChar char="•"/>
              <a:defRPr/>
            </a:pPr>
            <a:r>
              <a:rPr lang="en-US">
                <a:solidFill>
                  <a:srgbClr val="6D6D6D"/>
                </a:solidFill>
              </a:rPr>
              <a:t>Logic and problem solving skills</a:t>
            </a:r>
          </a:p>
          <a:p>
            <a:pPr marL="342900" indent="-342900" fontAlgn="auto">
              <a:buClr>
                <a:schemeClr val="accent1">
                  <a:lumMod val="75000"/>
                </a:schemeClr>
              </a:buClr>
              <a:buFont typeface="Arial" panose="020B0604020202020204" pitchFamily="34" charset="0"/>
              <a:buChar char="•"/>
              <a:defRPr/>
            </a:pPr>
            <a:r>
              <a:rPr lang="en-US">
                <a:solidFill>
                  <a:srgbClr val="6D6D6D"/>
                </a:solidFill>
              </a:rPr>
              <a:t>Critical thinking skills</a:t>
            </a:r>
          </a:p>
          <a:p>
            <a:pPr marL="342900" indent="-342900" fontAlgn="auto">
              <a:buClr>
                <a:schemeClr val="accent1">
                  <a:lumMod val="75000"/>
                </a:schemeClr>
              </a:buClr>
              <a:buFont typeface="Arial" panose="020B0604020202020204" pitchFamily="34" charset="0"/>
              <a:buChar char="•"/>
              <a:defRPr/>
            </a:pPr>
            <a:r>
              <a:rPr lang="en-US">
                <a:solidFill>
                  <a:srgbClr val="6D6D6D"/>
                </a:solidFill>
              </a:rPr>
              <a:t>Sequencing of events</a:t>
            </a:r>
          </a:p>
          <a:p>
            <a:pPr marL="342900" indent="-342900" fontAlgn="auto">
              <a:buClr>
                <a:schemeClr val="accent1">
                  <a:lumMod val="75000"/>
                </a:schemeClr>
              </a:buClr>
              <a:buFont typeface="Arial" panose="020B0604020202020204" pitchFamily="34" charset="0"/>
              <a:buChar char="•"/>
              <a:defRPr/>
            </a:pPr>
            <a:r>
              <a:rPr lang="en-US">
                <a:solidFill>
                  <a:srgbClr val="6D6D6D"/>
                </a:solidFill>
              </a:rPr>
              <a:t>Conditional Statements – “If this is true, that will happen”</a:t>
            </a:r>
          </a:p>
          <a:p>
            <a:pPr marL="342900" indent="-342900" fontAlgn="auto">
              <a:buClr>
                <a:schemeClr val="accent1">
                  <a:lumMod val="75000"/>
                </a:schemeClr>
              </a:buClr>
              <a:buFont typeface="Arial" panose="020B0604020202020204" pitchFamily="34" charset="0"/>
              <a:buChar char="•"/>
              <a:defRPr/>
            </a:pPr>
            <a:r>
              <a:rPr lang="en-US">
                <a:solidFill>
                  <a:srgbClr val="6D6D6D"/>
                </a:solidFill>
              </a:rPr>
              <a:t>Loops – repeating a set of commands</a:t>
            </a:r>
          </a:p>
          <a:p>
            <a:pPr fontAlgn="auto">
              <a:buClr>
                <a:schemeClr val="accent1">
                  <a:lumMod val="75000"/>
                </a:schemeClr>
              </a:buClr>
              <a:buFont typeface="Arial"/>
              <a:buNone/>
              <a:defRPr/>
            </a:pPr>
            <a:endParaRPr lang="en-US"/>
          </a:p>
        </p:txBody>
      </p:sp>
      <p:pic>
        <p:nvPicPr>
          <p:cNvPr id="28675" name="Picture 3" descr="c6fc274e3e_mzl-ueqhhlzt.png"/>
          <p:cNvPicPr>
            <a:picLocks noChangeAspect="1"/>
          </p:cNvPicPr>
          <p:nvPr/>
        </p:nvPicPr>
        <p:blipFill>
          <a:blip r:embed="rId3"/>
          <a:srcRect/>
          <a:stretch>
            <a:fillRect/>
          </a:stretch>
        </p:blipFill>
        <p:spPr bwMode="auto">
          <a:xfrm>
            <a:off x="9607550" y="1455738"/>
            <a:ext cx="1903413" cy="1903412"/>
          </a:xfrm>
          <a:prstGeom prst="rect">
            <a:avLst/>
          </a:prstGeom>
          <a:noFill/>
          <a:ln w="9525">
            <a:noFill/>
            <a:miter lim="800000"/>
            <a:headEnd/>
            <a:tailEnd/>
          </a:ln>
        </p:spPr>
      </p:pic>
      <p:pic>
        <p:nvPicPr>
          <p:cNvPr id="28676" name="Picture 4" descr="app-icon.png"/>
          <p:cNvPicPr>
            <a:picLocks noChangeAspect="1"/>
          </p:cNvPicPr>
          <p:nvPr/>
        </p:nvPicPr>
        <p:blipFill>
          <a:blip r:embed="rId4"/>
          <a:srcRect/>
          <a:stretch>
            <a:fillRect/>
          </a:stretch>
        </p:blipFill>
        <p:spPr bwMode="auto">
          <a:xfrm>
            <a:off x="6691313" y="1438275"/>
            <a:ext cx="1952625" cy="1951038"/>
          </a:xfrm>
          <a:prstGeom prst="rect">
            <a:avLst/>
          </a:prstGeom>
          <a:noFill/>
          <a:ln w="9525">
            <a:noFill/>
            <a:miter lim="800000"/>
            <a:headEnd/>
            <a:tailEnd/>
          </a:ln>
        </p:spPr>
      </p:pic>
      <p:sp>
        <p:nvSpPr>
          <p:cNvPr id="28677" name="TextBox 7"/>
          <p:cNvSpPr txBox="1">
            <a:spLocks noChangeArrowheads="1"/>
          </p:cNvSpPr>
          <p:nvPr/>
        </p:nvSpPr>
        <p:spPr bwMode="auto">
          <a:xfrm>
            <a:off x="9548813" y="971550"/>
            <a:ext cx="1962150" cy="368300"/>
          </a:xfrm>
          <a:prstGeom prst="rect">
            <a:avLst/>
          </a:prstGeom>
          <a:noFill/>
          <a:ln w="9525">
            <a:noFill/>
            <a:miter lim="800000"/>
            <a:headEnd/>
            <a:tailEnd/>
          </a:ln>
        </p:spPr>
        <p:txBody>
          <a:bodyPr>
            <a:spAutoFit/>
          </a:bodyPr>
          <a:lstStyle/>
          <a:p>
            <a:pPr algn="ctr"/>
            <a:r>
              <a:rPr lang="en-US">
                <a:latin typeface="Corbel" pitchFamily="34" charset="0"/>
              </a:rPr>
              <a:t>Kodable</a:t>
            </a:r>
          </a:p>
        </p:txBody>
      </p:sp>
      <p:sp>
        <p:nvSpPr>
          <p:cNvPr id="28678" name="TextBox 8"/>
          <p:cNvSpPr txBox="1">
            <a:spLocks noChangeArrowheads="1"/>
          </p:cNvSpPr>
          <p:nvPr/>
        </p:nvSpPr>
        <p:spPr bwMode="auto">
          <a:xfrm>
            <a:off x="6684963" y="1012825"/>
            <a:ext cx="1962150" cy="369888"/>
          </a:xfrm>
          <a:prstGeom prst="rect">
            <a:avLst/>
          </a:prstGeom>
          <a:noFill/>
          <a:ln w="9525">
            <a:noFill/>
            <a:miter lim="800000"/>
            <a:headEnd/>
            <a:tailEnd/>
          </a:ln>
        </p:spPr>
        <p:txBody>
          <a:bodyPr>
            <a:spAutoFit/>
          </a:bodyPr>
          <a:lstStyle/>
          <a:p>
            <a:pPr algn="ctr"/>
            <a:r>
              <a:rPr lang="en-US">
                <a:latin typeface="Corbel" pitchFamily="34" charset="0"/>
              </a:rPr>
              <a:t>Cargo-Bot</a:t>
            </a:r>
          </a:p>
        </p:txBody>
      </p:sp>
      <p:sp>
        <p:nvSpPr>
          <p:cNvPr id="28679" name="TextBox 9"/>
          <p:cNvSpPr txBox="1">
            <a:spLocks noChangeArrowheads="1"/>
          </p:cNvSpPr>
          <p:nvPr/>
        </p:nvSpPr>
        <p:spPr bwMode="auto">
          <a:xfrm>
            <a:off x="1830388" y="944563"/>
            <a:ext cx="1962150" cy="368300"/>
          </a:xfrm>
          <a:prstGeom prst="rect">
            <a:avLst/>
          </a:prstGeom>
          <a:noFill/>
          <a:ln w="9525">
            <a:noFill/>
            <a:miter lim="800000"/>
            <a:headEnd/>
            <a:tailEnd/>
          </a:ln>
        </p:spPr>
        <p:txBody>
          <a:bodyPr>
            <a:spAutoFit/>
          </a:bodyPr>
          <a:lstStyle/>
          <a:p>
            <a:pPr algn="ctr"/>
            <a:endParaRPr lang="en-GB">
              <a:latin typeface="Corbel" pitchFamily="34" charset="0"/>
            </a:endParaRPr>
          </a:p>
        </p:txBody>
      </p:sp>
      <p:pic>
        <p:nvPicPr>
          <p:cNvPr id="28680" name="Picture 10" descr="... News | Firebrand Training: Kodu – programming game for kids"/>
          <p:cNvPicPr>
            <a:picLocks noChangeAspect="1"/>
          </p:cNvPicPr>
          <p:nvPr/>
        </p:nvPicPr>
        <p:blipFill>
          <a:blip r:embed="rId5"/>
          <a:srcRect/>
          <a:stretch>
            <a:fillRect/>
          </a:stretch>
        </p:blipFill>
        <p:spPr bwMode="auto">
          <a:xfrm>
            <a:off x="227013" y="190500"/>
            <a:ext cx="2495550" cy="2524125"/>
          </a:xfrm>
          <a:prstGeom prst="rect">
            <a:avLst/>
          </a:prstGeom>
          <a:noFill/>
          <a:ln w="9525">
            <a:noFill/>
            <a:miter lim="800000"/>
            <a:headEnd/>
            <a:tailEnd/>
          </a:ln>
        </p:spPr>
      </p:pic>
      <p:pic>
        <p:nvPicPr>
          <p:cNvPr id="28681" name="Picture 11" descr="hwb.jpg"/>
          <p:cNvPicPr>
            <a:picLocks noChangeAspect="1"/>
          </p:cNvPicPr>
          <p:nvPr/>
        </p:nvPicPr>
        <p:blipFill>
          <a:blip r:embed="rId6"/>
          <a:srcRect/>
          <a:stretch>
            <a:fillRect/>
          </a:stretch>
        </p:blipFill>
        <p:spPr bwMode="auto">
          <a:xfrm>
            <a:off x="306388" y="4973638"/>
            <a:ext cx="2474912" cy="936625"/>
          </a:xfrm>
          <a:prstGeom prst="rect">
            <a:avLst/>
          </a:prstGeom>
          <a:noFill/>
          <a:ln w="9525">
            <a:noFill/>
            <a:miter lim="800000"/>
            <a:headEnd/>
            <a:tailEnd/>
          </a:ln>
        </p:spPr>
      </p:pic>
      <p:pic>
        <p:nvPicPr>
          <p:cNvPr id="28682" name="Picture 12" descr="Hwb - Hwb+ help and support"/>
          <p:cNvPicPr>
            <a:picLocks noChangeAspect="1"/>
          </p:cNvPicPr>
          <p:nvPr/>
        </p:nvPicPr>
        <p:blipFill>
          <a:blip r:embed="rId7"/>
          <a:srcRect/>
          <a:stretch>
            <a:fillRect/>
          </a:stretch>
        </p:blipFill>
        <p:spPr bwMode="auto">
          <a:xfrm>
            <a:off x="266700" y="2979738"/>
            <a:ext cx="2505075" cy="1800225"/>
          </a:xfrm>
          <a:prstGeom prst="rect">
            <a:avLst/>
          </a:prstGeom>
          <a:noFill/>
          <a:ln w="9525">
            <a:noFill/>
            <a:miter lim="800000"/>
            <a:headEnd/>
            <a:tailEnd/>
          </a:ln>
        </p:spPr>
      </p:pic>
      <p:pic>
        <p:nvPicPr>
          <p:cNvPr id="28683" name="Picture 13" descr="Just2easy website"/>
          <p:cNvPicPr>
            <a:picLocks noChangeAspect="1"/>
          </p:cNvPicPr>
          <p:nvPr/>
        </p:nvPicPr>
        <p:blipFill>
          <a:blip r:embed="rId8"/>
          <a:srcRect/>
          <a:stretch>
            <a:fillRect/>
          </a:stretch>
        </p:blipFill>
        <p:spPr bwMode="auto">
          <a:xfrm>
            <a:off x="3140075" y="266700"/>
            <a:ext cx="2743200" cy="1008063"/>
          </a:xfrm>
          <a:prstGeom prst="rect">
            <a:avLst/>
          </a:prstGeom>
          <a:noFill/>
          <a:ln w="9525">
            <a:noFill/>
            <a:miter lim="800000"/>
            <a:headEnd/>
            <a:tailEnd/>
          </a:ln>
        </p:spPr>
      </p:pic>
      <p:pic>
        <p:nvPicPr>
          <p:cNvPr id="28684" name="Picture 14" descr="ChristineCreaseysICTportfolio - Just2Easy Infant Tools"/>
          <p:cNvPicPr>
            <a:picLocks noChangeAspect="1"/>
          </p:cNvPicPr>
          <p:nvPr/>
        </p:nvPicPr>
        <p:blipFill>
          <a:blip r:embed="rId9"/>
          <a:srcRect/>
          <a:stretch>
            <a:fillRect/>
          </a:stretch>
        </p:blipFill>
        <p:spPr bwMode="auto">
          <a:xfrm>
            <a:off x="3170238" y="1292225"/>
            <a:ext cx="2743200" cy="2036763"/>
          </a:xfrm>
          <a:prstGeom prst="rect">
            <a:avLst/>
          </a:prstGeom>
          <a:noFill/>
          <a:ln w="9525">
            <a:noFill/>
            <a:miter lim="800000"/>
            <a:headEnd/>
            <a:tailEnd/>
          </a:ln>
        </p:spPr>
      </p:pic>
      <p:pic>
        <p:nvPicPr>
          <p:cNvPr id="28685" name="Picture 15" descr="en 2013 microsoft dijo que daría office 365 de forma gratuita a los ..."/>
          <p:cNvPicPr>
            <a:picLocks noChangeAspect="1"/>
          </p:cNvPicPr>
          <p:nvPr/>
        </p:nvPicPr>
        <p:blipFill>
          <a:blip r:embed="rId10"/>
          <a:srcRect/>
          <a:stretch>
            <a:fillRect/>
          </a:stretch>
        </p:blipFill>
        <p:spPr bwMode="auto">
          <a:xfrm>
            <a:off x="3125788" y="3698875"/>
            <a:ext cx="2743200" cy="1522413"/>
          </a:xfrm>
          <a:prstGeom prst="rect">
            <a:avLst/>
          </a:prstGeom>
          <a:noFill/>
          <a:ln w="9525">
            <a:noFill/>
            <a:miter lim="800000"/>
            <a:headEnd/>
            <a:tailEnd/>
          </a:ln>
        </p:spPr>
      </p:pic>
      <p:pic>
        <p:nvPicPr>
          <p:cNvPr id="28686" name="Picture 16" descr="external image Tynker-220x80.png"/>
          <p:cNvPicPr>
            <a:picLocks noChangeAspect="1"/>
          </p:cNvPicPr>
          <p:nvPr/>
        </p:nvPicPr>
        <p:blipFill>
          <a:blip r:embed="rId11"/>
          <a:srcRect/>
          <a:stretch>
            <a:fillRect/>
          </a:stretch>
        </p:blipFill>
        <p:spPr bwMode="auto">
          <a:xfrm>
            <a:off x="9464675" y="200025"/>
            <a:ext cx="2095500" cy="762000"/>
          </a:xfrm>
          <a:prstGeom prst="rect">
            <a:avLst/>
          </a:prstGeom>
          <a:noFill/>
          <a:ln w="9525">
            <a:noFill/>
            <a:miter lim="800000"/>
            <a:headEnd/>
            <a:tailEnd/>
          </a:ln>
        </p:spPr>
      </p:pic>
      <p:pic>
        <p:nvPicPr>
          <p:cNvPr id="28687" name="Picture 18" descr="Minecraft Sells 453K Copies This Christmas"/>
          <p:cNvPicPr>
            <a:picLocks noChangeAspect="1"/>
          </p:cNvPicPr>
          <p:nvPr/>
        </p:nvPicPr>
        <p:blipFill>
          <a:blip r:embed="rId12"/>
          <a:srcRect/>
          <a:stretch>
            <a:fillRect/>
          </a:stretch>
        </p:blipFill>
        <p:spPr bwMode="auto">
          <a:xfrm>
            <a:off x="3111500" y="5495925"/>
            <a:ext cx="2743200" cy="1096963"/>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hwb.tiff"/>
          <p:cNvPicPr>
            <a:picLocks noChangeAspect="1"/>
          </p:cNvPicPr>
          <p:nvPr/>
        </p:nvPicPr>
        <p:blipFill>
          <a:blip r:embed="rId3"/>
          <a:srcRect/>
          <a:stretch>
            <a:fillRect/>
          </a:stretch>
        </p:blipFill>
        <p:spPr bwMode="auto">
          <a:xfrm>
            <a:off x="119063" y="515938"/>
            <a:ext cx="11833225" cy="6072187"/>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hwb+.tiff"/>
          <p:cNvPicPr>
            <a:picLocks noChangeAspect="1"/>
          </p:cNvPicPr>
          <p:nvPr/>
        </p:nvPicPr>
        <p:blipFill>
          <a:blip r:embed="rId3"/>
          <a:srcRect/>
          <a:stretch>
            <a:fillRect/>
          </a:stretch>
        </p:blipFill>
        <p:spPr bwMode="auto">
          <a:xfrm>
            <a:off x="611188" y="471488"/>
            <a:ext cx="11199812" cy="62642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office365.tiff"/>
          <p:cNvPicPr>
            <a:picLocks noChangeAspect="1"/>
          </p:cNvPicPr>
          <p:nvPr/>
        </p:nvPicPr>
        <p:blipFill>
          <a:blip r:embed="rId3"/>
          <a:srcRect/>
          <a:stretch>
            <a:fillRect/>
          </a:stretch>
        </p:blipFill>
        <p:spPr bwMode="auto">
          <a:xfrm>
            <a:off x="1106488" y="2057400"/>
            <a:ext cx="10769600" cy="3673475"/>
          </a:xfrm>
          <a:prstGeom prst="rect">
            <a:avLst/>
          </a:prstGeom>
          <a:noFill/>
          <a:ln w="9525">
            <a:noFill/>
            <a:miter lim="800000"/>
            <a:headEnd/>
            <a:tailEnd/>
          </a:ln>
        </p:spPr>
      </p:pic>
      <p:sp>
        <p:nvSpPr>
          <p:cNvPr id="34818" name="Title 3"/>
          <p:cNvSpPr>
            <a:spLocks noGrp="1"/>
          </p:cNvSpPr>
          <p:nvPr>
            <p:ph type="title"/>
          </p:nvPr>
        </p:nvSpPr>
        <p:spPr/>
        <p:txBody>
          <a:bodyPr/>
          <a:lstStyle/>
          <a:p>
            <a:r>
              <a:rPr lang="en-US" smtClean="0">
                <a:ln>
                  <a:noFill/>
                </a:ln>
              </a:rPr>
              <a:t>Office 365</a:t>
            </a: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 News | Firebrand Training: Kodu – programming game for kids"/>
          <p:cNvPicPr>
            <a:picLocks noChangeAspect="1"/>
          </p:cNvPicPr>
          <p:nvPr/>
        </p:nvPicPr>
        <p:blipFill>
          <a:blip r:embed="rId3"/>
          <a:srcRect/>
          <a:stretch>
            <a:fillRect/>
          </a:stretch>
        </p:blipFill>
        <p:spPr bwMode="auto">
          <a:xfrm>
            <a:off x="3381375" y="334963"/>
            <a:ext cx="6180138" cy="62515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31</TotalTime>
  <Words>133</Words>
  <Application>Microsoft Office PowerPoint</Application>
  <PresentationFormat>Custom</PresentationFormat>
  <Paragraphs>27</Paragraphs>
  <Slides>10</Slides>
  <Notes>9</Notes>
  <HiddenSlides>0</HiddenSlides>
  <MMClips>0</MMClips>
  <ScaleCrop>false</ScaleCrop>
  <HeadingPairs>
    <vt:vector size="6" baseType="variant">
      <vt:variant>
        <vt:lpstr>Fonts Used</vt:lpstr>
      </vt:variant>
      <vt:variant>
        <vt:i4>3</vt:i4>
      </vt:variant>
      <vt:variant>
        <vt:lpstr>Design Template</vt:lpstr>
      </vt:variant>
      <vt:variant>
        <vt:i4>5</vt:i4>
      </vt:variant>
      <vt:variant>
        <vt:lpstr>Slide Titles</vt:lpstr>
      </vt:variant>
      <vt:variant>
        <vt:i4>10</vt:i4>
      </vt:variant>
    </vt:vector>
  </HeadingPairs>
  <TitlesOfParts>
    <vt:vector size="18" baseType="lpstr">
      <vt:lpstr>Corbel</vt:lpstr>
      <vt:lpstr>Arial</vt:lpstr>
      <vt:lpstr>Calibri</vt:lpstr>
      <vt:lpstr>Parallax</vt:lpstr>
      <vt:lpstr>Parallax</vt:lpstr>
      <vt:lpstr>Parallax</vt:lpstr>
      <vt:lpstr>Parallax</vt:lpstr>
      <vt:lpstr>Parallax</vt:lpstr>
      <vt:lpstr>Digital Literacy </vt:lpstr>
      <vt:lpstr>Successful Futures</vt:lpstr>
      <vt:lpstr>Highlights</vt:lpstr>
      <vt:lpstr>Slide 4</vt:lpstr>
      <vt:lpstr>Apps, Games &amp; Software</vt:lpstr>
      <vt:lpstr>Slide 6</vt:lpstr>
      <vt:lpstr>Slide 7</vt:lpstr>
      <vt:lpstr>Office 365</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Literacy Project</dc:title>
  <dc:creator>Miss D Richardson</dc:creator>
  <cp:lastModifiedBy>1hrichard1d</cp:lastModifiedBy>
  <cp:revision>17</cp:revision>
  <dcterms:created xsi:type="dcterms:W3CDTF">2012-07-27T01:16:44Z</dcterms:created>
  <dcterms:modified xsi:type="dcterms:W3CDTF">2015-11-23T11:00:11Z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0x010100F41DBA44D3B14D44ADD9263A4824EDFE</vt:lpwstr>
  </property>
</Properties>
</file>